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concussion.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Concussion Problem</a:t>
            </a:r>
          </a:p>
          <a:p>
            <a:pPr algn="ctr">
              <a:defRPr sz="1500" i="1">
                <a:solidFill>
                  <a:srgbClr val="1A1A2E"/>
                </a:solidFill>
              </a:defRPr>
            </a:pPr>
            <a:r>
              <a:t>Why Helmets Can't Stop Your Brain from Slamming Into Your Skull</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MS-PS2-1, MS-PS2-2</a:t>
            </a:r>
          </a:p>
          <a:p>
            <a:pPr algn="r">
              <a:defRPr sz="1200">
                <a:solidFill>
                  <a:srgbClr val="1A1A2E"/>
                </a:solidFill>
              </a:defRPr>
            </a:pPr>
            <a:r>
              <a:t>8th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Apply Newton's Laws of Motion to explain what happens during a collision</a:t>
            </a:r>
          </a:p>
          <a:p>
            <a:pPr>
              <a:spcBef>
                <a:spcPts val="800"/>
              </a:spcBef>
              <a:defRPr sz="1600">
                <a:solidFill>
                  <a:srgbClr val="1A1A2E"/>
                </a:solidFill>
              </a:defRPr>
            </a:pPr>
            <a:r>
              <a:t>  *  Model how force, mass, and acceleration are related in impact scenarios</a:t>
            </a:r>
          </a:p>
          <a:p>
            <a:pPr>
              <a:spcBef>
                <a:spcPts val="800"/>
              </a:spcBef>
              <a:defRPr sz="1600">
                <a:solidFill>
                  <a:srgbClr val="1A1A2E"/>
                </a:solidFill>
              </a:defRPr>
            </a:pPr>
            <a:r>
              <a:t>  *  Predict how changing collision speed or mass affects the force of impact</a:t>
            </a:r>
          </a:p>
          <a:p>
            <a:pPr>
              <a:spcBef>
                <a:spcPts val="800"/>
              </a:spcBef>
              <a:defRPr sz="1600">
                <a:solidFill>
                  <a:srgbClr val="1A1A2E"/>
                </a:solidFill>
              </a:defRPr>
            </a:pPr>
            <a:r>
              <a:t>  *  Evaluate helmet designs based on force reduction principles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Newton's Third Law</a:t>
            </a:r>
          </a:p>
          <a:p>
            <a:pPr>
              <a:defRPr sz="1300" i="1">
                <a:solidFill>
                  <a:srgbClr val="1A1A2E"/>
                </a:solidFill>
              </a:defRPr>
            </a:pPr>
            <a:r>
              <a:t>     For every action force, there is an equal and opposite reaction force</a:t>
            </a:r>
          </a:p>
          <a:p>
            <a:pPr>
              <a:spcBef>
                <a:spcPts val="800"/>
              </a:spcBef>
              <a:defRPr sz="1500" b="1">
                <a:solidFill>
                  <a:srgbClr val="0D1B2A"/>
                </a:solidFill>
              </a:defRPr>
            </a:pPr>
            <a:r>
              <a:t>  Impulse</a:t>
            </a:r>
          </a:p>
          <a:p>
            <a:pPr>
              <a:defRPr sz="1300" i="1">
                <a:solidFill>
                  <a:srgbClr val="1A1A2E"/>
                </a:solidFill>
              </a:defRPr>
            </a:pPr>
            <a:r>
              <a:t>     The change in momentum — equals force multiplied by time of contact</a:t>
            </a:r>
          </a:p>
          <a:p>
            <a:pPr>
              <a:spcBef>
                <a:spcPts val="800"/>
              </a:spcBef>
              <a:defRPr sz="1500" b="1">
                <a:solidFill>
                  <a:srgbClr val="0D1B2A"/>
                </a:solidFill>
              </a:defRPr>
            </a:pPr>
            <a:r>
              <a:t>  Concussion</a:t>
            </a:r>
          </a:p>
          <a:p>
            <a:pPr>
              <a:defRPr sz="1300" i="1">
                <a:solidFill>
                  <a:srgbClr val="1A1A2E"/>
                </a:solidFill>
              </a:defRPr>
            </a:pPr>
            <a:r>
              <a:t>     A brain injury caused by the brain hitting the inside of the skull during sudden deceleration</a:t>
            </a:r>
          </a:p>
          <a:p>
            <a:pPr>
              <a:spcBef>
                <a:spcPts val="800"/>
              </a:spcBef>
              <a:defRPr sz="1500" b="1">
                <a:solidFill>
                  <a:srgbClr val="0D1B2A"/>
                </a:solidFill>
              </a:defRPr>
            </a:pPr>
            <a:r>
              <a:t>  Deceleration</a:t>
            </a:r>
          </a:p>
          <a:p>
            <a:pPr>
              <a:defRPr sz="1300" i="1">
                <a:solidFill>
                  <a:srgbClr val="1A1A2E"/>
                </a:solidFill>
              </a:defRPr>
            </a:pPr>
            <a:r>
              <a:t>     Negative acceleration — the rate at which an object slows down</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football players still get concussions even while wearing helmets?</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Why Helmets Can't Stop Your Brain from Slamming Into Your Skull. Today we'll build a MODEL to discover the answer!</a:t>
            </a:r>
          </a:p>
        </p:txBody>
      </p:sp>
      <p:pic>
        <p:nvPicPr>
          <p:cNvPr id="8" name="Picture 7" descr="landscape-sports-physic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force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Collision Speed</a:t>
            </a:r>
          </a:p>
          <a:p>
            <a:pPr>
              <a:spcBef>
                <a:spcPts val="600"/>
              </a:spcBef>
              <a:defRPr sz="1600"/>
            </a:pPr>
            <a:r>
              <a:t>     *  Player Mass</a:t>
            </a:r>
          </a:p>
          <a:p>
            <a:pPr>
              <a:spcBef>
                <a:spcPts val="600"/>
              </a:spcBef>
              <a:defRPr sz="1600"/>
            </a:pPr>
            <a:r>
              <a:t>     *  Impact Force</a:t>
            </a:r>
          </a:p>
          <a:p>
            <a:pPr>
              <a:spcBef>
                <a:spcPts val="600"/>
              </a:spcBef>
              <a:defRPr sz="1600"/>
            </a:pPr>
            <a:r>
              <a:t>     *  Brain Acceleration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con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collision speed increases, what do you think happens to the force experienced by the brain inside the helmet?</a:t>
            </a:r>
          </a:p>
        </p:txBody>
      </p:sp>
      <p:pic>
        <p:nvPicPr>
          <p:cNvPr id="8" name="Picture 7" descr="discussion-con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Jogging Speed Collision</a:t>
            </a:r>
          </a:p>
          <a:p>
            <a:pPr>
              <a:defRPr sz="1400"/>
            </a:pPr>
            <a:r>
              <a:t>     Set Collision Speed to 5 mph with normal Player Mass</a:t>
            </a:r>
          </a:p>
          <a:p>
            <a:pPr>
              <a:spcBef>
                <a:spcPts val="1200"/>
              </a:spcBef>
              <a:defRPr sz="1600" b="1"/>
            </a:pPr>
            <a:r>
              <a:t>Full Sprint Collision</a:t>
            </a:r>
          </a:p>
          <a:p>
            <a:pPr>
              <a:defRPr sz="1400"/>
            </a:pPr>
            <a:r>
              <a:t>     Lock Collision Speed to 20 mph and observe the impact force</a:t>
            </a:r>
          </a:p>
          <a:p>
            <a:pPr>
              <a:spcBef>
                <a:spcPts val="1200"/>
              </a:spcBef>
              <a:defRPr sz="1600" b="1"/>
            </a:pPr>
            <a:r>
              <a:t>Helmet Comparison</a:t>
            </a:r>
          </a:p>
          <a:p>
            <a:pPr>
              <a:defRPr sz="1400"/>
            </a:pPr>
            <a:r>
              <a:t>     Add a 'padding thickness' factor and compare thin vs. thick padding</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Force increases dramatically with speed — doubling speed more than doubles the force</a:t>
            </a:r>
          </a:p>
          <a:p>
            <a:pPr>
              <a:spcBef>
                <a:spcPts val="1000"/>
              </a:spcBef>
              <a:defRPr sz="1500">
                <a:solidFill>
                  <a:srgbClr val="1A1A2E"/>
                </a:solidFill>
              </a:defRPr>
            </a:pPr>
            <a:r>
              <a:t>  *  Helmets reduce force by EXTENDING the time of impact (impulse), not by blocking it</a:t>
            </a:r>
          </a:p>
          <a:p>
            <a:pPr>
              <a:spcBef>
                <a:spcPts val="1000"/>
              </a:spcBef>
              <a:defRPr sz="1500">
                <a:solidFill>
                  <a:srgbClr val="1A1A2E"/>
                </a:solidFill>
              </a:defRPr>
            </a:pPr>
            <a:r>
              <a:t>  *  The brain floats in fluid inside the skull — it keeps moving when the skull stops</a:t>
            </a:r>
          </a:p>
          <a:p>
            <a:pPr>
              <a:spcBef>
                <a:spcPts val="1000"/>
              </a:spcBef>
              <a:defRPr sz="1500">
                <a:solidFill>
                  <a:srgbClr val="1A1A2E"/>
                </a:solidFill>
              </a:defRPr>
            </a:pPr>
            <a:r>
              <a:t>  *  No helmet can eliminate concussion risk because the brain will always decelerate during impact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During a collision, the skull stops suddenly but the brain keeps moving (Newton's First Law), slamming into the skull. Helmets extend the collision time to reduce force, but can't prevent the brain from decelerating inside the skull!</a:t>
            </a:r>
          </a:p>
        </p:txBody>
      </p:sp>
      <p:pic>
        <p:nvPicPr>
          <p:cNvPr id="8" name="Picture 7" descr="cover-concussion.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Better Helmet</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helmet that minimizes brain acceleration during impacts using the principles from your model.</a:t>
            </a:r>
          </a:p>
          <a:p>
            <a:br/>
            <a:pPr>
              <a:spcBef>
                <a:spcPts val="1000"/>
              </a:spcBef>
              <a:defRPr sz="1600" b="1">
                <a:solidFill>
                  <a:srgbClr val="1A4780"/>
                </a:solidFill>
              </a:defRPr>
            </a:pPr>
            <a:r>
              <a:t>The Challenge:</a:t>
            </a:r>
          </a:p>
          <a:p>
            <a:pPr>
              <a:defRPr sz="1400"/>
            </a:pPr>
            <a:r>
              <a:t>A sports equipment company has hired your team to improve their football helmet design. You must use physics principles to explain why your design reduces concussion risk.</a:t>
            </a:r>
          </a:p>
          <a:p>
            <a:br/>
            <a:pPr>
              <a:spcBef>
                <a:spcPts val="1000"/>
              </a:spcBef>
              <a:defRPr sz="1600" b="1">
                <a:solidFill>
                  <a:srgbClr val="1A4780"/>
                </a:solidFill>
              </a:defRPr>
            </a:pPr>
            <a:r>
              <a:t>Think Like an Engineer:</a:t>
            </a:r>
          </a:p>
          <a:p>
            <a:pPr>
              <a:spcBef>
                <a:spcPts val="400"/>
              </a:spcBef>
              <a:defRPr sz="1300"/>
            </a:pPr>
            <a:r>
              <a:t>     *  What physical principle makes current helmets work?</a:t>
            </a:r>
          </a:p>
          <a:p>
            <a:pPr>
              <a:spcBef>
                <a:spcPts val="400"/>
              </a:spcBef>
              <a:defRPr sz="1300"/>
            </a:pPr>
            <a:r>
              <a:t>     *  How could you increase the time of impact to reduce force?</a:t>
            </a:r>
          </a:p>
          <a:p>
            <a:pPr>
              <a:spcBef>
                <a:spcPts val="400"/>
              </a:spcBef>
              <a:defRPr sz="1300"/>
            </a:pPr>
            <a:r>
              <a:t>     *  What materials absorb energy best?</a:t>
            </a:r>
          </a:p>
        </p:txBody>
      </p:sp>
      <p:pic>
        <p:nvPicPr>
          <p:cNvPr id="7" name="Picture 6" descr="stem-helmet-design.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Biomedical Engineers design safety equipment using physics and biology. Sports Biomechanists study forces on the human body during athletics. They earn $70,000-$120,000/year.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